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runds  and  Infinitives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55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81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15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75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81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42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57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26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8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29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01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runds and infinitives   can function as: NOUNS ( subjects, objects, subject complements)  As subjects, they take a singu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34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67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37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28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66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60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31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69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04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9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403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23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63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98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10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31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4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5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58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25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83"/>
            <a:ext cx="9144000" cy="6865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79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12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7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54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27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17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2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Office PowerPoint</Application>
  <PresentationFormat>Экран (4:3)</PresentationFormat>
  <Paragraphs>0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2018-03-15T15:13:23Z</dcterms:created>
  <dcterms:modified xsi:type="dcterms:W3CDTF">2018-03-16T05:43:25Z</dcterms:modified>
</cp:coreProperties>
</file>